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F2033-2A77-4BE4-8DE2-216FF4F608F6}" type="datetimeFigureOut">
              <a:rPr lang="es-MX" smtClean="0"/>
              <a:t>23/09/2010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C57B0-723E-4F43-B469-D40643846306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F2033-2A77-4BE4-8DE2-216FF4F608F6}" type="datetimeFigureOut">
              <a:rPr lang="es-MX" smtClean="0"/>
              <a:t>23/09/2010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C57B0-723E-4F43-B469-D40643846306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F2033-2A77-4BE4-8DE2-216FF4F608F6}" type="datetimeFigureOut">
              <a:rPr lang="es-MX" smtClean="0"/>
              <a:t>23/09/2010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C57B0-723E-4F43-B469-D40643846306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F2033-2A77-4BE4-8DE2-216FF4F608F6}" type="datetimeFigureOut">
              <a:rPr lang="es-MX" smtClean="0"/>
              <a:t>23/09/2010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C57B0-723E-4F43-B469-D40643846306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F2033-2A77-4BE4-8DE2-216FF4F608F6}" type="datetimeFigureOut">
              <a:rPr lang="es-MX" smtClean="0"/>
              <a:t>23/09/2010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C57B0-723E-4F43-B469-D40643846306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F2033-2A77-4BE4-8DE2-216FF4F608F6}" type="datetimeFigureOut">
              <a:rPr lang="es-MX" smtClean="0"/>
              <a:t>23/09/2010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C57B0-723E-4F43-B469-D40643846306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F2033-2A77-4BE4-8DE2-216FF4F608F6}" type="datetimeFigureOut">
              <a:rPr lang="es-MX" smtClean="0"/>
              <a:t>23/09/2010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C57B0-723E-4F43-B469-D40643846306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F2033-2A77-4BE4-8DE2-216FF4F608F6}" type="datetimeFigureOut">
              <a:rPr lang="es-MX" smtClean="0"/>
              <a:t>23/09/2010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C57B0-723E-4F43-B469-D40643846306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F2033-2A77-4BE4-8DE2-216FF4F608F6}" type="datetimeFigureOut">
              <a:rPr lang="es-MX" smtClean="0"/>
              <a:t>23/09/2010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C57B0-723E-4F43-B469-D40643846306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F2033-2A77-4BE4-8DE2-216FF4F608F6}" type="datetimeFigureOut">
              <a:rPr lang="es-MX" smtClean="0"/>
              <a:t>23/09/2010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C57B0-723E-4F43-B469-D40643846306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F2033-2A77-4BE4-8DE2-216FF4F608F6}" type="datetimeFigureOut">
              <a:rPr lang="es-MX" smtClean="0"/>
              <a:t>23/09/2010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C57B0-723E-4F43-B469-D40643846306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F2033-2A77-4BE4-8DE2-216FF4F608F6}" type="datetimeFigureOut">
              <a:rPr lang="es-MX" smtClean="0"/>
              <a:t>23/09/2010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C57B0-723E-4F43-B469-D40643846306}" type="slidenum">
              <a:rPr lang="es-MX" smtClean="0"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615959" y="1861240"/>
            <a:ext cx="3825359" cy="2535426"/>
            <a:chOff x="1700842" y="1052736"/>
            <a:chExt cx="4758428" cy="5558961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4510724" y="3509392"/>
              <a:ext cx="164545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2051720" y="3509392"/>
              <a:ext cx="18109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5364088" y="4293096"/>
              <a:ext cx="158417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5516488" y="4293096"/>
              <a:ext cx="158417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1107232" y="4328529"/>
              <a:ext cx="158417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1259632" y="4328529"/>
              <a:ext cx="158417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Block Arc 13"/>
            <p:cNvSpPr/>
            <p:nvPr/>
          </p:nvSpPr>
          <p:spPr>
            <a:xfrm>
              <a:off x="3715219" y="2856971"/>
              <a:ext cx="792087" cy="1054138"/>
            </a:xfrm>
            <a:prstGeom prst="blockArc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>
                <a:solidFill>
                  <a:schemeClr val="tx1"/>
                </a:solidFill>
              </a:endParaRPr>
            </a:p>
          </p:txBody>
        </p:sp>
        <p:sp>
          <p:nvSpPr>
            <p:cNvPr id="15" name="Arc 14"/>
            <p:cNvSpPr/>
            <p:nvPr/>
          </p:nvSpPr>
          <p:spPr>
            <a:xfrm rot="11568695">
              <a:off x="4408433" y="2275726"/>
              <a:ext cx="1152128" cy="1080120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4860032" y="3356992"/>
              <a:ext cx="129614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Arc 16"/>
            <p:cNvSpPr/>
            <p:nvPr/>
          </p:nvSpPr>
          <p:spPr>
            <a:xfrm rot="4411516">
              <a:off x="2751113" y="2298582"/>
              <a:ext cx="1152128" cy="1080120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18" name="Straight Connector 17"/>
            <p:cNvCxnSpPr/>
            <p:nvPr/>
          </p:nvCxnSpPr>
          <p:spPr>
            <a:xfrm rot="10800000">
              <a:off x="2051721" y="3364307"/>
              <a:ext cx="144016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628926" y="2708920"/>
              <a:ext cx="12241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627784" y="2564904"/>
              <a:ext cx="12241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 flipV="1">
              <a:off x="4067944" y="2204864"/>
              <a:ext cx="7200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4427984" y="2060848"/>
              <a:ext cx="1080120" cy="360040"/>
            </a:xfrm>
            <a:prstGeom prst="rect">
              <a:avLst/>
            </a:prstGeom>
            <a:noFill/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371065" y="1922200"/>
              <a:ext cx="1653973" cy="498541"/>
            </a:xfrm>
            <a:prstGeom prst="rect">
              <a:avLst/>
            </a:prstGeom>
            <a:noFill/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</p:spPr>
          <p:txBody>
            <a:bodyPr wrap="square" rtlCol="0">
              <a:spAutoFit/>
            </a:bodyPr>
            <a:lstStyle/>
            <a:p>
              <a:r>
                <a:rPr lang="es-MX" sz="1000" b="1" dirty="0" smtClean="0"/>
                <a:t>Pio. X 1210</a:t>
              </a:r>
              <a:endParaRPr lang="es-MX" sz="1000" b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642065" y="3624540"/>
              <a:ext cx="1675602" cy="5562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000" dirty="0" smtClean="0"/>
                <a:t>Morones Prieto</a:t>
              </a:r>
              <a:endParaRPr lang="es-MX" sz="1000" dirty="0"/>
            </a:p>
          </p:txBody>
        </p:sp>
        <p:sp>
          <p:nvSpPr>
            <p:cNvPr id="25" name="TextBox 24"/>
            <p:cNvSpPr txBox="1"/>
            <p:nvPr/>
          </p:nvSpPr>
          <p:spPr>
            <a:xfrm rot="5400000">
              <a:off x="4903999" y="5056425"/>
              <a:ext cx="2613448" cy="4970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1000" dirty="0" smtClean="0"/>
                <a:t> Venustiano Carranza</a:t>
              </a:r>
              <a:endParaRPr lang="es-MX" sz="1000" dirty="0"/>
            </a:p>
          </p:txBody>
        </p:sp>
        <p:sp>
          <p:nvSpPr>
            <p:cNvPr id="26" name="TextBox 25"/>
            <p:cNvSpPr txBox="1"/>
            <p:nvPr/>
          </p:nvSpPr>
          <p:spPr>
            <a:xfrm rot="5400000">
              <a:off x="743284" y="5011265"/>
              <a:ext cx="2412211" cy="4970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1000" dirty="0" smtClean="0"/>
                <a:t>Puente Pino Suarez</a:t>
              </a:r>
              <a:endParaRPr lang="es-MX" sz="1000" dirty="0"/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rot="16200000" flipV="1">
              <a:off x="4211960" y="2924944"/>
              <a:ext cx="432048" cy="28803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4139952" y="2204864"/>
              <a:ext cx="21602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3491880" y="2218352"/>
              <a:ext cx="7200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427984" y="1844824"/>
              <a:ext cx="12241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5148064" y="2941905"/>
              <a:ext cx="576063" cy="2880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039938" y="2776329"/>
              <a:ext cx="1259569" cy="4985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1000" dirty="0" smtClean="0"/>
                <a:t>CONVEX</a:t>
              </a:r>
              <a:endParaRPr lang="es-MX" sz="1000" dirty="0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4421811" y="2708920"/>
              <a:ext cx="12241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4420669" y="2564904"/>
              <a:ext cx="12241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 flipH="1" flipV="1">
              <a:off x="4103948" y="1376772"/>
              <a:ext cx="64807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 flipH="1" flipV="1">
              <a:off x="3527884" y="1376772"/>
              <a:ext cx="64807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4427984" y="1700808"/>
              <a:ext cx="12241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0800000">
              <a:off x="2699792" y="1700808"/>
              <a:ext cx="115212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0800000">
              <a:off x="2699792" y="1853208"/>
              <a:ext cx="115212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3110837" y="4221088"/>
              <a:ext cx="2291949" cy="4985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1000" dirty="0" smtClean="0"/>
                <a:t>Rio </a:t>
              </a:r>
              <a:r>
                <a:rPr lang="es-MX" sz="1000" dirty="0"/>
                <a:t>S</a:t>
              </a:r>
              <a:r>
                <a:rPr lang="es-MX" sz="1000" dirty="0" smtClean="0"/>
                <a:t>anta Catarina</a:t>
              </a:r>
              <a:endParaRPr lang="es-MX" sz="1000" dirty="0"/>
            </a:p>
          </p:txBody>
        </p:sp>
        <p:cxnSp>
          <p:nvCxnSpPr>
            <p:cNvPr id="41" name="Straight Connector 40"/>
            <p:cNvCxnSpPr/>
            <p:nvPr/>
          </p:nvCxnSpPr>
          <p:spPr>
            <a:xfrm rot="5400000" flipH="1" flipV="1">
              <a:off x="5220072" y="2420888"/>
              <a:ext cx="18722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 flipH="1" flipV="1">
              <a:off x="5372472" y="2420888"/>
              <a:ext cx="18722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 rot="5400000">
              <a:off x="5083573" y="2082933"/>
              <a:ext cx="2227211" cy="4970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1000" dirty="0" smtClean="0"/>
                <a:t>Túnel Loma Larga</a:t>
              </a:r>
              <a:endParaRPr lang="es-MX" sz="1000" dirty="0"/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>
              <a:off x="2699792" y="3429000"/>
              <a:ext cx="57606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>
              <a:off x="3563888" y="3429000"/>
              <a:ext cx="50405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rot="5400000" flipH="1" flipV="1">
              <a:off x="3995936" y="3140968"/>
              <a:ext cx="360040" cy="7200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2214567" y="2664671"/>
              <a:ext cx="1508764" cy="5504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>
                <a:lnSpc>
                  <a:spcPts val="700"/>
                </a:lnSpc>
              </a:pPr>
              <a:r>
                <a:rPr lang="es-MX" sz="1000" dirty="0" smtClean="0"/>
                <a:t>Lonas </a:t>
              </a:r>
            </a:p>
            <a:p>
              <a:pPr algn="r">
                <a:lnSpc>
                  <a:spcPts val="700"/>
                </a:lnSpc>
              </a:pPr>
              <a:r>
                <a:rPr lang="es-MX" sz="1000" dirty="0" smtClean="0"/>
                <a:t>Monterrey</a:t>
              </a:r>
              <a:endParaRPr lang="es-MX" sz="10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463076" y="5088715"/>
              <a:ext cx="3161166" cy="12516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1000" dirty="0" smtClean="0"/>
                <a:t>Centro de Alabanza Obispado</a:t>
              </a:r>
            </a:p>
            <a:p>
              <a:r>
                <a:rPr lang="es-MX" sz="1000" dirty="0" smtClean="0"/>
                <a:t>Pio. X 1210 a cuadra ½ de</a:t>
              </a:r>
            </a:p>
            <a:p>
              <a:r>
                <a:rPr lang="es-MX" sz="1000" dirty="0" smtClean="0"/>
                <a:t> Morones Prieto. Tel. 81-1805-2041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 rot="5400000">
              <a:off x="3449768" y="1629829"/>
              <a:ext cx="1329842" cy="381966"/>
            </a:xfrm>
            <a:prstGeom prst="rect">
              <a:avLst/>
            </a:prstGeom>
            <a:noFill/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</p:spPr>
          <p:txBody>
            <a:bodyPr wrap="square" rtlCol="0">
              <a:spAutoFit/>
            </a:bodyPr>
            <a:lstStyle/>
            <a:p>
              <a:r>
                <a:rPr lang="es-MX" sz="1000" dirty="0" smtClean="0"/>
                <a:t>Pio. X</a:t>
              </a:r>
              <a:endParaRPr lang="es-MX" sz="1000" dirty="0"/>
            </a:p>
          </p:txBody>
        </p:sp>
        <p:cxnSp>
          <p:nvCxnSpPr>
            <p:cNvPr id="50" name="Straight Arrow Connector 49"/>
            <p:cNvCxnSpPr>
              <a:stCxn id="24" idx="1"/>
            </p:cNvCxnSpPr>
            <p:nvPr/>
          </p:nvCxnSpPr>
          <p:spPr>
            <a:xfrm rot="10800000">
              <a:off x="4145183" y="3745468"/>
              <a:ext cx="496882" cy="15721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Rectangle 50"/>
          <p:cNvSpPr/>
          <p:nvPr/>
        </p:nvSpPr>
        <p:spPr>
          <a:xfrm>
            <a:off x="2555776" y="1772816"/>
            <a:ext cx="3951312" cy="27454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D</a:t>
            </a:r>
            <a:endParaRPr lang="es-MX" dirty="0"/>
          </a:p>
        </p:txBody>
      </p:sp>
      <p:sp>
        <p:nvSpPr>
          <p:cNvPr id="52" name="TextBox 51"/>
          <p:cNvSpPr txBox="1"/>
          <p:nvPr/>
        </p:nvSpPr>
        <p:spPr>
          <a:xfrm>
            <a:off x="3363999" y="3924641"/>
            <a:ext cx="230382" cy="3805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44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RicardoGzz</dc:creator>
  <cp:lastModifiedBy>RicardoGzz</cp:lastModifiedBy>
  <cp:revision>1</cp:revision>
  <dcterms:created xsi:type="dcterms:W3CDTF">2010-09-23T16:28:21Z</dcterms:created>
  <dcterms:modified xsi:type="dcterms:W3CDTF">2010-09-23T16:30:56Z</dcterms:modified>
</cp:coreProperties>
</file>